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62" r:id="rId10"/>
    <p:sldId id="263" r:id="rId11"/>
    <p:sldId id="264" r:id="rId12"/>
    <p:sldId id="270" r:id="rId13"/>
    <p:sldId id="271" r:id="rId14"/>
    <p:sldId id="265" r:id="rId15"/>
    <p:sldId id="266" r:id="rId16"/>
    <p:sldId id="267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6526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0de9cf7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浙江真题诊断练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8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9_1#ae02b7599?vcp=1&amp;pid=95b0bd3b7&amp;color=0,0,0&amp;mp=1&amp;vtp=1&amp;bt=1&amp;bbb=1"/>
          <p:cNvSpPr/>
          <p:nvPr/>
        </p:nvSpPr>
        <p:spPr>
          <a:xfrm>
            <a:off x="502920" y="149231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inferred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Blachut's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C_7_AN.10_1#ae02b7599.blank?vcp=1&amp;pid=95b0bd3b7&amp;color=0,0,0&amp;mp=1&amp;vpa=3&amp;vtp=1"/>
          <p:cNvSpPr/>
          <p:nvPr/>
        </p:nvSpPr>
        <p:spPr>
          <a:xfrm>
            <a:off x="7155338" y="144278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7_BD.11_1#ae02b7599.choices?vcp=1&amp;pid=95b0bd3b7&amp;color=0,0,0&amp;vtp=1&amp;bbb=1"/>
          <p:cNvSpPr/>
          <p:nvPr/>
        </p:nvSpPr>
        <p:spPr>
          <a:xfrm>
            <a:off x="502920" y="203168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proud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women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.thought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normal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.felt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sorry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accident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.decided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before</a:t>
            </a:r>
            <a:endParaRPr lang="en-US" altLang="zh-CN" sz="2400" dirty="0"/>
          </a:p>
        </p:txBody>
      </p:sp>
      <p:sp>
        <p:nvSpPr>
          <p:cNvPr id="5" name="QC_7_BD.12_1#c85f00bdd?vcp=1&amp;pid=95b0bd3b7&amp;color=0,0,0&amp;vtp=1&amp;bbb=1"/>
          <p:cNvSpPr/>
          <p:nvPr/>
        </p:nvSpPr>
        <p:spPr>
          <a:xfrm>
            <a:off x="502920" y="422211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7_AN.13_1#c85f00bdd.bracket?vcp=1&amp;pid=95b0bd3b7&amp;color=0,0,0&amp;vpa=4&amp;vtp=1"/>
          <p:cNvSpPr/>
          <p:nvPr/>
        </p:nvSpPr>
        <p:spPr>
          <a:xfrm>
            <a:off x="5855176" y="421068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7_BD.14_1#c85f00bdd.choices?vcp=1&amp;pid=95b0bd3b7&amp;color=0,0,0&amp;vtp=1&amp;bbb=1"/>
          <p:cNvSpPr/>
          <p:nvPr/>
        </p:nvSpPr>
        <p:spPr>
          <a:xfrm>
            <a:off x="502920" y="476345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Rescue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Hard-working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Unlucky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Family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Highly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_1#1426c7932?vcp=1&amp;pid=7436f986b&amp;color=0,0,0&amp;vtp=1&amp;bt=1&amp;bbb=1&amp;hb=1"/>
          <p:cNvSpPr/>
          <p:nvPr/>
        </p:nvSpPr>
        <p:spPr>
          <a:xfrm>
            <a:off x="502920" y="1168720"/>
            <a:ext cx="11183112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主题：人与社会·和谐家庭与社区生活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词数：305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[2022宁波中考]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airport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waiting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married,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sure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airport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kept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silent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Finally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Katie?”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moment,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silently.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“I'm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sorry,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married.”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_1#1426c7932?vcp=1&amp;pid=7436f986b&amp;color=0,0,0&amp;vtp=1&amp;bt=1&amp;bbb=1&amp;hb=1">
            <a:extLst>
              <a:ext uri="{FF2B5EF4-FFF2-40B4-BE49-F238E27FC236}">
                <a16:creationId xmlns:a16="http://schemas.microsoft.com/office/drawing/2014/main" id="{B442C6A6-7F92-E2EA-0863-E8C4B44AAAE4}"/>
              </a:ext>
            </a:extLst>
          </p:cNvPr>
          <p:cNvSpPr/>
          <p:nvPr/>
        </p:nvSpPr>
        <p:spPr>
          <a:xfrm>
            <a:off x="502920" y="900000"/>
            <a:ext cx="11183112" cy="558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Celia,”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Celia,”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answered.“It's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stepmother—that's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totally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different,”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agreed.“But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Celia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stepmother.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Megan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“Who's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Megan?”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before.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“She's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Celia's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daughter,”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replied.“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actually,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maybe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you'll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common.”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dropping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luggage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（行李）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Celia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Megan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restaurant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590335794"/>
      </p:ext>
    </p:extLst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_1#1426c7932?vcp=1&amp;pid=7436f986b&amp;color=0,0,0&amp;vtp=1&amp;bt=1&amp;bbb=1&amp;hb=1">
            <a:extLst>
              <a:ext uri="{FF2B5EF4-FFF2-40B4-BE49-F238E27FC236}">
                <a16:creationId xmlns:a16="http://schemas.microsoft.com/office/drawing/2014/main" id="{7AF77862-CE44-63E3-6F9F-9A71E7DD1871}"/>
              </a:ext>
            </a:extLst>
          </p:cNvPr>
          <p:cNvSpPr/>
          <p:nvPr/>
        </p:nvSpPr>
        <p:spPr>
          <a:xfrm>
            <a:off x="502920" y="1194945"/>
            <a:ext cx="11183112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dinner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together.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restaurant,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Celia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Megan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already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Celia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introduced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Megan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Megan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Megan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“Mom,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swimming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swim?”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hopefully.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it—I'm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swimming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Megan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answered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excitedly.“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swim?”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smile.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Celia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stepmother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745402261"/>
      </p:ext>
    </p:extLst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16_1#1426c7932?vcp=1&amp;pid=7436f986b&amp;color=0,0,0&amp;vtp=1&amp;bt=1&amp;bbb=1&amp;hb=1"/>
          <p:cNvSpPr/>
          <p:nvPr/>
        </p:nvSpPr>
        <p:spPr>
          <a:xfrm>
            <a:off x="502920" y="900000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本文主要讲述了凯蒂从一开始不希望父亲结婚到最后愿意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接受继母的故事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17_1#79d170376?vcp=1&amp;pid=1426c7932&amp;color=0,0,0&amp;vtp=1&amp;bbb=1&amp;hb=1"/>
          <p:cNvSpPr/>
          <p:nvPr/>
        </p:nvSpPr>
        <p:spPr>
          <a:xfrm>
            <a:off x="502920" y="1996645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married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beginning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story?(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7_AN.18_1#79d170376.bracket?vcp=1&amp;pid=1426c7932&amp;color=0,0,0&amp;vpa=5&amp;vtp=1"/>
          <p:cNvSpPr/>
          <p:nvPr/>
        </p:nvSpPr>
        <p:spPr>
          <a:xfrm>
            <a:off x="1480026" y="254401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7_BD.19_1#79d170376.choices?vcp=1&amp;pid=1426c7932&amp;color=0,0,0&amp;vtp=1&amp;bbb=1"/>
          <p:cNvSpPr/>
          <p:nvPr/>
        </p:nvSpPr>
        <p:spPr>
          <a:xfrm>
            <a:off x="502920" y="309360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6103" algn="l"/>
                <a:tab pos="5699506" algn="l"/>
                <a:tab pos="854290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Unhappy.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Excited.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Shocked.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.Agreeable.</a:t>
            </a:r>
            <a:endParaRPr lang="en-US" altLang="zh-CN" sz="2400" dirty="0"/>
          </a:p>
        </p:txBody>
      </p:sp>
      <p:sp>
        <p:nvSpPr>
          <p:cNvPr id="6" name="QC_7_BD.20_1#cc78dae46?vcp=1&amp;pid=1426c7932&amp;color=0,0,0&amp;vtp=1&amp;bbb=1"/>
          <p:cNvSpPr/>
          <p:nvPr/>
        </p:nvSpPr>
        <p:spPr>
          <a:xfrm>
            <a:off x="502920" y="362827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mind?(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7_AN.21_1#cc78dae46.bracket?vcp=1&amp;pid=1426c7932&amp;color=0,0,0&amp;vpa=6&amp;vtp=1"/>
          <p:cNvSpPr/>
          <p:nvPr/>
        </p:nvSpPr>
        <p:spPr>
          <a:xfrm>
            <a:off x="9850913" y="361684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7_BD.22_1#cc78dae46.choices?vcp=1&amp;pid=1426c7932&amp;color=0,0,0&amp;vtp=1&amp;bbb=1"/>
          <p:cNvSpPr/>
          <p:nvPr/>
        </p:nvSpPr>
        <p:spPr>
          <a:xfrm>
            <a:off x="502920" y="4169615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A.Katie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.Katie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.Katie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much.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.Katie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angry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3_1#bd0ec8608?vcp=1&amp;pid=1426c7932&amp;color=0,0,0&amp;mp=1&amp;vtp=1&amp;bt=1&amp;bbb=1"/>
          <p:cNvSpPr/>
          <p:nvPr/>
        </p:nvSpPr>
        <p:spPr>
          <a:xfrm>
            <a:off x="502920" y="149612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“She”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refers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C_7_AN.24_1#bd0ec8608.blank?vcp=1&amp;pid=1426c7932&amp;color=0,0,0&amp;mp=1&amp;vpa=7&amp;vtp=1"/>
          <p:cNvSpPr/>
          <p:nvPr/>
        </p:nvSpPr>
        <p:spPr>
          <a:xfrm>
            <a:off x="5696426" y="1446597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7_BD.25_1#bd0ec8608.choices?vcp=1&amp;pid=1426c7932&amp;color=0,0,0&amp;vtp=1&amp;bbb=1"/>
          <p:cNvSpPr/>
          <p:nvPr/>
        </p:nvSpPr>
        <p:spPr>
          <a:xfrm>
            <a:off x="502920" y="2028826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6103" algn="l"/>
                <a:tab pos="5699506" algn="l"/>
                <a:tab pos="854290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.Katie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B.Megan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Katie's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mother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.Megan's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mother</a:t>
            </a:r>
            <a:endParaRPr lang="en-US" altLang="zh-CN" sz="2400" dirty="0"/>
          </a:p>
        </p:txBody>
      </p:sp>
      <p:sp>
        <p:nvSpPr>
          <p:cNvPr id="5" name="QC_7_BD.26_1#b01702022?vcp=1&amp;pid=1426c7932&amp;color=0,0,0&amp;vtp=1&amp;bbb=1&amp;hb=1"/>
          <p:cNvSpPr/>
          <p:nvPr/>
        </p:nvSpPr>
        <p:spPr>
          <a:xfrm>
            <a:off x="502920" y="257016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sentence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reader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Katie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happy?(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7_AN.27_1#b01702022.bracket?vcp=1&amp;pid=1426c7932&amp;color=0,0,0&amp;vpa=8&amp;vtp=1"/>
          <p:cNvSpPr/>
          <p:nvPr/>
        </p:nvSpPr>
        <p:spPr>
          <a:xfrm>
            <a:off x="2443639" y="311753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C_7_BD.28_1#b01702022.choices?vcp=1&amp;pid=1426c7932&amp;color=0,0,0&amp;vtp=1&amp;bbb=1"/>
          <p:cNvSpPr/>
          <p:nvPr/>
        </p:nvSpPr>
        <p:spPr>
          <a:xfrm>
            <a:off x="502920" y="367379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A.“I'm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sorry,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Dad.”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18" charset="0"/>
                <a:ea typeface="SimSun" pitchFamily="34" charset="-122"/>
                <a:cs typeface="Times New Roman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swimming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tomorrow.”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.“I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Celia.”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18" charset="0"/>
                <a:ea typeface="SimSun" pitchFamily="34" charset="-122"/>
                <a:cs typeface="Times New Roman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stepmother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wasn't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all.”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a20db5f0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题型二</a:t>
            </a:r>
            <a:r>
              <a:rPr lang="en-US" altLang="zh-CN" sz="66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阅读理解</a:t>
            </a:r>
            <a:endParaRPr lang="en-US" altLang="zh-CN" sz="6600" dirty="0"/>
          </a:p>
        </p:txBody>
      </p:sp>
      <p:pic>
        <p:nvPicPr>
          <p:cNvPr id="3" name="C_2#aa20db5f0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  <p:sp>
        <p:nvSpPr>
          <p:cNvPr id="4" name="C_2#aa20db5f0.fixed?vcp=1&amp;pid=bb4c37382&amp;color=89,89,89&amp;vtp=1&amp;bbb=1"/>
          <p:cNvSpPr/>
          <p:nvPr/>
        </p:nvSpPr>
        <p:spPr>
          <a:xfrm>
            <a:off x="374904" y="4462272"/>
            <a:ext cx="11740896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类型3</a:t>
            </a:r>
            <a:r>
              <a:rPr lang="en-US" altLang="zh-CN" sz="48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记叙文</a:t>
            </a:r>
            <a:endParaRPr lang="en-US" altLang="zh-CN" sz="4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436f986b.fixed?vcp=1&amp;pid=0de9cf770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刷真题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1_1#95b0bd3b7?htil=1&amp;vcp=1&amp;pid=7436f986b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80583" y="1226823"/>
            <a:ext cx="2084832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6_BD.1_2#95b0bd3b7?htil=1&amp;vcp=1&amp;pid=7436f986b&amp;color=0,0,0&amp;vtp=1&amp;bt=1&amp;bbb=1&amp;hb=1&amp;hs=1"/>
          <p:cNvSpPr/>
          <p:nvPr/>
        </p:nvSpPr>
        <p:spPr>
          <a:xfrm>
            <a:off x="502920" y="1181103"/>
            <a:ext cx="897026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主题：人与自我·丰富、充实、积极向上的生活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328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[2023绍兴中考]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Sunday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afternoon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2021,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waiter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Paul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Blachut,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24,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FLOSSLANDE</a:t>
            </a:r>
            <a:endParaRPr lang="en-US" altLang="zh-CN" sz="2400" dirty="0"/>
          </a:p>
        </p:txBody>
      </p:sp>
      <p:sp>
        <p:nvSpPr>
          <p:cNvPr id="4" name="QM_6_BD.1_3#95b0bd3b7?vcp=1&amp;pid=7436f986b&amp;color=0,0,0&amp;vtp=1&amp;bbb=1&amp;hb=1&amp;hs=1"/>
          <p:cNvSpPr/>
          <p:nvPr/>
        </p:nvSpPr>
        <p:spPr>
          <a:xfrm>
            <a:off x="502920" y="5034917"/>
            <a:ext cx="11183112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Among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teenage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daughters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inflatable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（充气轮胎）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5" name="QM_6_BD.1_2#95b0bd3b7?htil=1&amp;vcp=1&amp;pid=7436f986b&amp;color=0,0,0&amp;vtp=1&amp;bt=1&amp;bbb=1&amp;hb=1&amp;hs=1">
            <a:extLst>
              <a:ext uri="{FF2B5EF4-FFF2-40B4-BE49-F238E27FC236}">
                <a16:creationId xmlns:a16="http://schemas.microsoft.com/office/drawing/2014/main" id="{FE3BC975-CC28-71AC-E4FD-BDC0DD2C44C0}"/>
              </a:ext>
            </a:extLst>
          </p:cNvPr>
          <p:cNvSpPr/>
          <p:nvPr/>
        </p:nvSpPr>
        <p:spPr>
          <a:xfrm>
            <a:off x="502920" y="3383917"/>
            <a:ext cx="11184010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restaurant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scenic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Augsburg,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Germany.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behind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bar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Blachut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view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below,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cooling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year,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quickly.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3#95b0bd3b7?vcp=1&amp;pid=7436f986b&amp;color=0,0,0&amp;vtp=1&amp;bbb=1&amp;hb=1">
            <a:extLst>
              <a:ext uri="{FF2B5EF4-FFF2-40B4-BE49-F238E27FC236}">
                <a16:creationId xmlns:a16="http://schemas.microsoft.com/office/drawing/2014/main" id="{27150E04-6C20-84C9-A295-2F8D19ACF813}"/>
              </a:ext>
            </a:extLst>
          </p:cNvPr>
          <p:cNvSpPr/>
          <p:nvPr/>
        </p:nvSpPr>
        <p:spPr>
          <a:xfrm>
            <a:off x="502920" y="904560"/>
            <a:ext cx="11183112" cy="558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riverbank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suddenly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river.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happened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fast.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caught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tube,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pulling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river,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carried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shouting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Help!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Help!”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Blachut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shouts.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found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flapping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arms,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catch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anything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Without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thinking,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Blachut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jumped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rescue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（营救）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Blachut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seemed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trouble;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sight.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once,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Blachut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758172801"/>
      </p:ext>
    </p:extLst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3#95b0bd3b7?vcp=1&amp;pid=7436f986b&amp;color=0,0,0&amp;vtp=1&amp;bbb=1&amp;hb=1">
            <a:extLst>
              <a:ext uri="{FF2B5EF4-FFF2-40B4-BE49-F238E27FC236}">
                <a16:creationId xmlns:a16="http://schemas.microsoft.com/office/drawing/2014/main" id="{DBA01F5D-A544-DAD8-17A6-09C9313DC5BB}"/>
              </a:ext>
            </a:extLst>
          </p:cNvPr>
          <p:cNvSpPr/>
          <p:nvPr/>
        </p:nvSpPr>
        <p:spPr>
          <a:xfrm>
            <a:off x="502920" y="1484505"/>
            <a:ext cx="11183112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mother,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pushing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upward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towards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bank.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onlooker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旁观者）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close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woman's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pulling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land.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Blachut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knew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rescue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daughters,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further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down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river.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jumped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again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succeeded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mother,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saved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another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onlooker.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Several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onlookers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expressed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admiration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Blachut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accident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.“The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rescue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minutes,”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adding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deal.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Actually,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done.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724064394"/>
      </p:ext>
    </p:extLst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2_1#95b0bd3b7?vcp=1&amp;pid=7436f986b&amp;color=0,0,0&amp;mp=1&amp;vtp=1&amp;bt=1&amp;bbb=1"/>
          <p:cNvSpPr/>
          <p:nvPr/>
        </p:nvSpPr>
        <p:spPr>
          <a:xfrm>
            <a:off x="502920" y="2042512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本文讲述了一个人跳进寒冷的水里救人的故事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3_1#b4776c875?vcp=1&amp;pid=95b0bd3b7&amp;color=0,0,0&amp;vtp=1&amp;bbb=1"/>
          <p:cNvSpPr/>
          <p:nvPr/>
        </p:nvSpPr>
        <p:spPr>
          <a:xfrm>
            <a:off x="502920" y="257622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women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water,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Blachut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C_7_AN.4_1#b4776c875.blank?vcp=1&amp;pid=95b0bd3b7&amp;color=0,0,0&amp;vpa=1&amp;vtp=1"/>
          <p:cNvSpPr/>
          <p:nvPr/>
        </p:nvSpPr>
        <p:spPr>
          <a:xfrm>
            <a:off x="8248047" y="2526699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7_BD.5_1#b4776c875.choices?vcp=1&amp;pid=95b0bd3b7&amp;color=0,0,0&amp;vtp=1&amp;bbb=1"/>
          <p:cNvSpPr/>
          <p:nvPr/>
        </p:nvSpPr>
        <p:spPr>
          <a:xfrm>
            <a:off x="502920" y="3117567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A.enjoying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beautiful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scene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.watching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customers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eating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.working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busily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restaurant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.cooling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river</a:t>
            </a:r>
            <a:endParaRPr lang="en-US" altLang="zh-CN" sz="2400" dirty="0"/>
          </a:p>
        </p:txBody>
      </p:sp>
      <p:sp>
        <p:nvSpPr>
          <p:cNvPr id="6" name="QC_7_BD.6_1#06a23987b?vcp=1&amp;pid=95b0bd3b7&amp;color=0,0,0&amp;vtp=1&amp;bbb=1"/>
          <p:cNvSpPr/>
          <p:nvPr/>
        </p:nvSpPr>
        <p:spPr>
          <a:xfrm>
            <a:off x="502920" y="421452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“grab”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means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”.</a:t>
            </a:r>
            <a:endParaRPr lang="en-US" altLang="zh-CN" sz="2400" dirty="0"/>
          </a:p>
        </p:txBody>
      </p:sp>
      <p:sp>
        <p:nvSpPr>
          <p:cNvPr id="7" name="QC_7_AN.7_1#06a23987b.blank?vcp=1&amp;pid=95b0bd3b7&amp;color=0,0,0&amp;vpa=2&amp;vtp=1"/>
          <p:cNvSpPr/>
          <p:nvPr/>
        </p:nvSpPr>
        <p:spPr>
          <a:xfrm>
            <a:off x="8914288" y="4164999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7_BD.8_1#06a23987b.choices?vcp=1&amp;pid=95b0bd3b7&amp;color=0,0,0&amp;vtp=1&amp;bbb=1"/>
          <p:cNvSpPr/>
          <p:nvPr/>
        </p:nvSpPr>
        <p:spPr>
          <a:xfrm>
            <a:off x="502920" y="474919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2928" algn="l"/>
                <a:tab pos="5820156" algn="l"/>
                <a:tab pos="8622284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.check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B.control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C.shake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.catch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1178</Words>
  <Application>Microsoft Office PowerPoint</Application>
  <PresentationFormat>宽屏</PresentationFormat>
  <Paragraphs>112</Paragraphs>
  <Slides>16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2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2024-10-12T08:43:01Z</dcterms:created>
  <dcterms:modified xsi:type="dcterms:W3CDTF">2024-10-12T09:06:59Z</dcterms:modified>
  <cp:category/>
  <cp:contentStatus/>
</cp:coreProperties>
</file>